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57" r:id="rId4"/>
    <p:sldId id="263" r:id="rId5"/>
    <p:sldId id="259" r:id="rId6"/>
    <p:sldId id="262" r:id="rId7"/>
    <p:sldId id="258" r:id="rId8"/>
    <p:sldId id="260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3B6E7-1C2B-4599-BBCF-679322B17506}" type="datetimeFigureOut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CB3EC-49B4-4E45-963C-34352B44B2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6876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CB3EC-49B4-4E45-963C-34352B44B2AD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614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C40F-AC00-49DF-A2EC-92A040AC1A13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4467-AC0D-41C2-8596-C56FBA2D4411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5167-15EA-4E6B-B2C9-3CA83D4B83ED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A6BC-AA68-4434-91AD-426A58E9900F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42B2D-04C5-41F2-A261-7BECEAEDCF84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85FE0-5FF5-434F-B366-C394D723FC48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A0132-9077-4041-9027-CA53EF847B2D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519-3D95-40C7-A842-CF2705D92B28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480CA-CF75-4746-BB49-5B529E921423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1845-2188-4305-87F7-23C97DC4E14C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BB35D-6462-41CC-BFA8-E019161EED19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2D562-C76F-4938-80D2-CEAB42DA5656}" type="datetime1">
              <a:rPr lang="zh-TW" altLang="en-US" smtClean="0"/>
              <a:t>2011/6/24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Open Source Projects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7416824" cy="1752600"/>
          </a:xfrm>
        </p:spPr>
        <p:txBody>
          <a:bodyPr/>
          <a:lstStyle/>
          <a:p>
            <a:r>
              <a:rPr lang="en-US" altLang="zh-TW" dirty="0" err="1" smtClean="0"/>
              <a:t>HoneyWhale</a:t>
            </a:r>
            <a:endParaRPr lang="en-US" altLang="zh-TW" dirty="0" smtClean="0"/>
          </a:p>
          <a:p>
            <a:r>
              <a:rPr lang="en-US" altLang="zh-TW" dirty="0" err="1" smtClean="0"/>
              <a:t>BotMasquerader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BotPlayground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2294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Malware Collection Tools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Passive (server-side honeypot)</a:t>
            </a:r>
          </a:p>
          <a:p>
            <a:pPr lvl="1"/>
            <a:r>
              <a:rPr lang="en-US" altLang="zh-TW" dirty="0" smtClean="0"/>
              <a:t>Nepenthes (GPL v2) [1]</a:t>
            </a:r>
          </a:p>
          <a:p>
            <a:pPr lvl="1"/>
            <a:r>
              <a:rPr lang="en-US" altLang="zh-TW" dirty="0" err="1" smtClean="0"/>
              <a:t>Dionaea</a:t>
            </a:r>
            <a:r>
              <a:rPr lang="en-US" altLang="zh-TW" dirty="0" smtClean="0"/>
              <a:t> (GPL v2) [2]</a:t>
            </a:r>
          </a:p>
          <a:p>
            <a:r>
              <a:rPr lang="en-US" altLang="zh-TW" dirty="0" smtClean="0"/>
              <a:t>Proactive (client-side honeypot)</a:t>
            </a:r>
          </a:p>
          <a:p>
            <a:pPr lvl="1"/>
            <a:r>
              <a:rPr lang="en-US" altLang="zh-TW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HoneyWhale</a:t>
            </a:r>
            <a:endParaRPr lang="en-US" altLang="zh-TW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694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HoneyWhale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Controller</a:t>
            </a:r>
          </a:p>
          <a:p>
            <a:pPr lvl="1"/>
            <a:r>
              <a:rPr lang="en-US" altLang="zh-TW" dirty="0" smtClean="0"/>
              <a:t>Website (or CLI)</a:t>
            </a:r>
          </a:p>
          <a:p>
            <a:pPr lvl="1"/>
            <a:r>
              <a:rPr lang="en-US" altLang="zh-TW" dirty="0" smtClean="0"/>
              <a:t>Command</a:t>
            </a:r>
          </a:p>
          <a:p>
            <a:pPr lvl="1"/>
            <a:r>
              <a:rPr lang="en-US" altLang="zh-TW" dirty="0"/>
              <a:t>S</a:t>
            </a:r>
            <a:r>
              <a:rPr lang="en-US" altLang="zh-TW" dirty="0" smtClean="0"/>
              <a:t>tatus</a:t>
            </a:r>
          </a:p>
          <a:p>
            <a:r>
              <a:rPr lang="en-US" altLang="zh-TW" dirty="0" smtClean="0"/>
              <a:t>PUT</a:t>
            </a:r>
          </a:p>
          <a:p>
            <a:pPr lvl="1"/>
            <a:r>
              <a:rPr lang="en-US" altLang="zh-TW" dirty="0" smtClean="0"/>
              <a:t>Date</a:t>
            </a:r>
          </a:p>
          <a:p>
            <a:pPr lvl="1"/>
            <a:r>
              <a:rPr lang="en-US" altLang="zh-TW" dirty="0" smtClean="0"/>
              <a:t>Source</a:t>
            </a:r>
          </a:p>
          <a:p>
            <a:r>
              <a:rPr lang="en-US" altLang="zh-TW" dirty="0" smtClean="0"/>
              <a:t>GET</a:t>
            </a:r>
          </a:p>
          <a:p>
            <a:r>
              <a:rPr lang="en-US" altLang="zh-TW" dirty="0" smtClean="0"/>
              <a:t>Log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992" y="1988840"/>
            <a:ext cx="5537726" cy="41921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590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HoneyWhale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3600" dirty="0" smtClean="0"/>
              <a:t>Requirement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Web interface or CLI</a:t>
            </a:r>
          </a:p>
          <a:p>
            <a:pPr lvl="1"/>
            <a:r>
              <a:rPr lang="en-US" altLang="zh-TW" dirty="0" smtClean="0"/>
              <a:t>Issue commands + modules’ status</a:t>
            </a:r>
          </a:p>
          <a:p>
            <a:pPr lvl="1"/>
            <a:r>
              <a:rPr lang="en-US" altLang="zh-TW" dirty="0" err="1" smtClean="0"/>
              <a:t>Impl</a:t>
            </a:r>
            <a:r>
              <a:rPr lang="en-US" altLang="zh-TW" dirty="0" smtClean="0"/>
              <a:t>.: </a:t>
            </a:r>
            <a:r>
              <a:rPr lang="en-US" altLang="zh-TW" dirty="0" smtClean="0"/>
              <a:t>PHP or </a:t>
            </a:r>
            <a:r>
              <a:rPr lang="en-US" altLang="zh-TW" dirty="0" err="1" smtClean="0"/>
              <a:t>ncurses</a:t>
            </a:r>
            <a:r>
              <a:rPr lang="en-US" altLang="zh-TW" dirty="0" smtClean="0"/>
              <a:t> (with shell script) ...</a:t>
            </a:r>
          </a:p>
          <a:p>
            <a:r>
              <a:rPr lang="en-US" altLang="zh-TW" dirty="0" smtClean="0"/>
              <a:t>Plugins in Windows for controller</a:t>
            </a:r>
          </a:p>
          <a:p>
            <a:pPr lvl="1"/>
            <a:r>
              <a:rPr lang="en-US" altLang="zh-TW" dirty="0" smtClean="0"/>
              <a:t>start, stop, reboot</a:t>
            </a:r>
          </a:p>
          <a:p>
            <a:pPr lvl="1"/>
            <a:r>
              <a:rPr lang="en-US" altLang="zh-TW" dirty="0" err="1" smtClean="0"/>
              <a:t>Impl</a:t>
            </a:r>
            <a:r>
              <a:rPr lang="en-US" altLang="zh-TW" dirty="0" smtClean="0"/>
              <a:t>.: </a:t>
            </a:r>
            <a:r>
              <a:rPr lang="en-US" altLang="zh-TW" dirty="0" err="1" smtClean="0"/>
              <a:t>winsock</a:t>
            </a:r>
            <a:r>
              <a:rPr lang="en-US" altLang="zh-TW" dirty="0" smtClean="0"/>
              <a:t> or </a:t>
            </a:r>
            <a:r>
              <a:rPr lang="en-US" altLang="zh-TW" dirty="0" err="1" smtClean="0"/>
              <a:t>cygwin</a:t>
            </a:r>
            <a:r>
              <a:rPr lang="en-US" altLang="zh-TW" dirty="0" smtClean="0"/>
              <a:t> (GPL) ...</a:t>
            </a:r>
          </a:p>
          <a:p>
            <a:r>
              <a:rPr lang="en-US" altLang="zh-TW" dirty="0" smtClean="0"/>
              <a:t>Unified authentication</a:t>
            </a:r>
          </a:p>
          <a:p>
            <a:pPr lvl="1"/>
            <a:r>
              <a:rPr lang="en-US" altLang="zh-TW" dirty="0" smtClean="0"/>
              <a:t>Access control</a:t>
            </a:r>
          </a:p>
          <a:p>
            <a:r>
              <a:rPr lang="en-US" altLang="zh-TW" dirty="0" smtClean="0"/>
              <a:t>Shadow log system</a:t>
            </a:r>
          </a:p>
          <a:p>
            <a:pPr lvl="1"/>
            <a:r>
              <a:rPr lang="en-US" altLang="zh-TW" dirty="0" err="1" smtClean="0"/>
              <a:t>Impl</a:t>
            </a:r>
            <a:r>
              <a:rPr lang="en-US" altLang="zh-TW" dirty="0" smtClean="0"/>
              <a:t>.: </a:t>
            </a:r>
            <a:r>
              <a:rPr lang="en-US" altLang="zh-TW" dirty="0" smtClean="0"/>
              <a:t>syslog or ...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4</a:t>
            </a:fld>
            <a:endParaRPr lang="zh-TW" altLang="en-US"/>
          </a:p>
        </p:txBody>
      </p:sp>
      <p:cxnSp>
        <p:nvCxnSpPr>
          <p:cNvPr id="6" name="直線單箭頭接點 5"/>
          <p:cNvCxnSpPr/>
          <p:nvPr/>
        </p:nvCxnSpPr>
        <p:spPr>
          <a:xfrm flipH="1" flipV="1">
            <a:off x="5004048" y="4077072"/>
            <a:ext cx="129614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>
            <a:off x="5675322" y="5085184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permission?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723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Malware Analysis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CWSandbox</a:t>
            </a:r>
            <a:r>
              <a:rPr lang="en-US" altLang="zh-TW" dirty="0" smtClean="0"/>
              <a:t> [3]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Norman Sandbox [4]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795" y="4149080"/>
            <a:ext cx="5762625" cy="2171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06072"/>
            <a:ext cx="3888432" cy="22703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079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err="1" smtClean="0"/>
              <a:t>BotMasquerader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BotPlayground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6</a:t>
            </a:fld>
            <a:endParaRPr lang="zh-TW" alt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62" y="1124744"/>
            <a:ext cx="402012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202" y="4659173"/>
            <a:ext cx="5897222" cy="2177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5148064" y="1700808"/>
            <a:ext cx="3083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dirty="0" err="1" smtClean="0"/>
              <a:t>MalwareDisney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5496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Common Issues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Plugins in Windows</a:t>
            </a:r>
          </a:p>
          <a:p>
            <a:r>
              <a:rPr lang="en-US" altLang="zh-TW" dirty="0" smtClean="0"/>
              <a:t>Automatic configuration and dependency check</a:t>
            </a:r>
          </a:p>
          <a:p>
            <a:pPr lvl="1"/>
            <a:r>
              <a:rPr lang="en-US" altLang="zh-TW" dirty="0" err="1" smtClean="0"/>
              <a:t>Impl</a:t>
            </a:r>
            <a:r>
              <a:rPr lang="en-US" altLang="zh-TW" dirty="0" smtClean="0"/>
              <a:t>.: </a:t>
            </a:r>
            <a:r>
              <a:rPr lang="en-US" altLang="zh-TW" dirty="0" err="1" smtClean="0"/>
              <a:t>autoconf</a:t>
            </a:r>
            <a:r>
              <a:rPr lang="en-US" altLang="zh-TW" dirty="0" smtClean="0"/>
              <a:t> or ...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979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References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altLang="zh-TW" sz="1800" dirty="0" smtClean="0"/>
              <a:t>[1</a:t>
            </a:r>
            <a:r>
              <a:rPr lang="en-US" altLang="zh-TW" sz="1800" dirty="0"/>
              <a:t>] Nepenthes - http://nepenthes.carnivore.it/</a:t>
            </a:r>
            <a:endParaRPr lang="en-US" altLang="zh-TW" sz="1800" dirty="0" smtClean="0"/>
          </a:p>
          <a:p>
            <a:pPr marL="0" lvl="1" indent="0">
              <a:buNone/>
            </a:pPr>
            <a:r>
              <a:rPr lang="en-US" altLang="zh-TW" sz="1800" dirty="0" smtClean="0"/>
              <a:t>[2] </a:t>
            </a:r>
            <a:r>
              <a:rPr lang="en-US" altLang="zh-TW" sz="1800" dirty="0" err="1" smtClean="0"/>
              <a:t>Dionaea</a:t>
            </a:r>
            <a:r>
              <a:rPr lang="en-US" altLang="zh-TW" sz="1800" dirty="0"/>
              <a:t> - http://dionaea.carnivore.it/</a:t>
            </a:r>
            <a:endParaRPr lang="en-US" altLang="zh-TW" sz="1800" dirty="0" smtClean="0"/>
          </a:p>
          <a:p>
            <a:pPr marL="0" lvl="1" indent="0">
              <a:buNone/>
            </a:pPr>
            <a:r>
              <a:rPr lang="en-US" altLang="zh-TW" sz="1800" dirty="0" smtClean="0"/>
              <a:t>[3] </a:t>
            </a:r>
            <a:r>
              <a:rPr lang="en-US" altLang="zh-TW" sz="1800" dirty="0" err="1" smtClean="0"/>
              <a:t>CWSandbox</a:t>
            </a:r>
            <a:r>
              <a:rPr lang="en-US" altLang="zh-TW" sz="1800" dirty="0" smtClean="0"/>
              <a:t> - http</a:t>
            </a:r>
            <a:r>
              <a:rPr lang="en-US" altLang="zh-TW" sz="1800" dirty="0"/>
              <a:t>://www.sunbeltsecurity.com/sandbox</a:t>
            </a:r>
            <a:r>
              <a:rPr lang="en-US" altLang="zh-TW" sz="1800" dirty="0" smtClean="0"/>
              <a:t>/</a:t>
            </a:r>
          </a:p>
          <a:p>
            <a:pPr marL="0" lvl="1" indent="0">
              <a:buNone/>
            </a:pPr>
            <a:r>
              <a:rPr lang="en-US" altLang="zh-TW" sz="1800" dirty="0" smtClean="0"/>
              <a:t>[4] </a:t>
            </a:r>
            <a:r>
              <a:rPr lang="en-US" altLang="zh-TW" sz="1800" dirty="0"/>
              <a:t>Norman </a:t>
            </a:r>
            <a:r>
              <a:rPr lang="en-US" altLang="zh-TW" sz="1800" dirty="0" smtClean="0"/>
              <a:t>Sandbox - </a:t>
            </a:r>
            <a:r>
              <a:rPr lang="en-US" altLang="zh-TW" sz="1800" dirty="0"/>
              <a:t>http://www.norman.com/security_center/security_tools</a:t>
            </a:r>
            <a:r>
              <a:rPr lang="en-US" altLang="zh-TW" sz="1800" dirty="0" smtClean="0"/>
              <a:t>/</a:t>
            </a:r>
          </a:p>
          <a:p>
            <a:pPr marL="0" lvl="1" indent="0">
              <a:buNone/>
            </a:pPr>
            <a:endParaRPr lang="zh-TW" altLang="en-US" sz="1800" dirty="0"/>
          </a:p>
          <a:p>
            <a:pPr marL="0" lvl="1" indent="0">
              <a:buNone/>
            </a:pPr>
            <a:endParaRPr lang="en-US" altLang="zh-TW" sz="2000" dirty="0"/>
          </a:p>
          <a:p>
            <a:pPr marL="0" indent="0">
              <a:buNone/>
            </a:pP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93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183</Words>
  <Application>Microsoft Office PowerPoint</Application>
  <PresentationFormat>如螢幕大小 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Open Source Projects</vt:lpstr>
      <vt:lpstr>Malware Collection Tools</vt:lpstr>
      <vt:lpstr>HoneyWhale</vt:lpstr>
      <vt:lpstr>HoneyWhale Requirement</vt:lpstr>
      <vt:lpstr>Malware Analysis</vt:lpstr>
      <vt:lpstr>BotMasquerader, BotPlayground</vt:lpstr>
      <vt:lpstr>Common Issues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magasin</dc:creator>
  <cp:lastModifiedBy>magasin</cp:lastModifiedBy>
  <cp:revision>61</cp:revision>
  <dcterms:created xsi:type="dcterms:W3CDTF">2011-06-19T15:55:53Z</dcterms:created>
  <dcterms:modified xsi:type="dcterms:W3CDTF">2011-06-24T09:02:19Z</dcterms:modified>
</cp:coreProperties>
</file>